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966" r:id="rId2"/>
  </p:sldMasterIdLst>
  <p:sldIdLst>
    <p:sldId id="292" r:id="rId3"/>
    <p:sldId id="268" r:id="rId4"/>
    <p:sldId id="280" r:id="rId5"/>
    <p:sldId id="283" r:id="rId6"/>
    <p:sldId id="285" r:id="rId7"/>
    <p:sldId id="291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DD4D3-65C2-4058-AF2A-70C81B86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1EA797-A117-4FF9-83E0-42E11BC3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375E17-B862-44E3-A92E-F4C364E65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B991AF4-90C8-43B5-AB26-BC09B8B0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0D3-2628-4314-BCB6-7A720CA68237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0A7CC1-0EF4-488B-AC5A-5EE26CF1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203F93-84BB-4217-B5DF-F0836A92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5193-9C57-4204-BFED-8B2A5F6098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13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852C50-F2B3-43E2-9787-17891F88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91FD78-1792-47D3-B02C-EFFCBE609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966192-90F8-43C3-AE4A-803EA5E9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616B7F-2312-438E-AF49-80660DD8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0D3-2628-4314-BCB6-7A720CA68237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F4FD5C-E52A-4412-9674-8DEB205C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359E3B-C30F-4490-8833-AF090904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5193-9C57-4204-BFED-8B2A5F6098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67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E6901B-B479-4235-9CE5-DD559E10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AE65B6-A022-42E5-824B-D8B011A3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358784-50B7-4537-98E5-BCB609E0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0D3-2628-4314-BCB6-7A720CA68237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C5504B-D79C-43C2-B379-7AEE0629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33B2DE-C2EB-4F36-A329-E6F817C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5193-9C57-4204-BFED-8B2A5F6098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630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A2F1321-EE6A-4E9C-99EC-074AD7D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0D3-2628-4314-BCB6-7A720CA68237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DA23A09-A388-46C9-817E-C7D2E16A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650D02-CB23-44A7-9732-7B7C481E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5193-9C57-4204-BFED-8B2A5F6098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8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896848E-119B-44EE-8696-A1CCA542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36D194-827E-45DA-AC43-D2EF2504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A84E25-BF5E-49C3-A14E-B1BE9FEEA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F0D3-2628-4314-BCB6-7A720CA68237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5135A3-E26E-4220-89C5-D02F46F02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466327-AAEF-45C5-8C33-0B4078862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F5193-9C57-4204-BFED-8B2A5F6098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9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5" r:id="rId2"/>
    <p:sldLayoutId id="2147483968" r:id="rId3"/>
    <p:sldLayoutId id="21474839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 descr="Et bilde som inneholder utendørs, tårn, avstand&#10;&#10;Automatisk generert beskrivelse">
            <a:extLst>
              <a:ext uri="{FF2B5EF4-FFF2-40B4-BE49-F238E27FC236}">
                <a16:creationId xmlns:a16="http://schemas.microsoft.com/office/drawing/2014/main" id="{9D46FC23-CB49-2E89-7C87-8F072D235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b="87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4904514-E898-B325-7274-07948C227F37}"/>
              </a:ext>
            </a:extLst>
          </p:cNvPr>
          <p:cNvSpPr txBox="1"/>
          <p:nvPr/>
        </p:nvSpPr>
        <p:spPr>
          <a:xfrm>
            <a:off x="6769845" y="5072087"/>
            <a:ext cx="473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Suksess og utfordringer innen fagopplæring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>
                <a:solidFill>
                  <a:schemeClr val="bg1"/>
                </a:solidFill>
              </a:rPr>
              <a:t>Opplæringskontoret for Nordre Nordland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Bjørn Willy Hansen</a:t>
            </a:r>
          </a:p>
        </p:txBody>
      </p:sp>
    </p:spTree>
    <p:extLst>
      <p:ext uri="{BB962C8B-B14F-4D97-AF65-F5344CB8AC3E}">
        <p14:creationId xmlns:p14="http://schemas.microsoft.com/office/powerpoint/2010/main" val="7141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oransje&#10;&#10;Automatisk generert beskrivelse">
            <a:extLst>
              <a:ext uri="{FF2B5EF4-FFF2-40B4-BE49-F238E27FC236}">
                <a16:creationId xmlns:a16="http://schemas.microsoft.com/office/drawing/2014/main" id="{0B31B9CE-16F6-43A6-BB78-4812C1789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8438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3C16BB5-A48C-4D3B-99D5-EF51C1D7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516049"/>
            <a:ext cx="4819952" cy="946084"/>
          </a:xfrm>
        </p:spPr>
        <p:txBody>
          <a:bodyPr>
            <a:normAutofit/>
          </a:bodyPr>
          <a:lstStyle/>
          <a:p>
            <a:r>
              <a:rPr lang="nb-NO" dirty="0"/>
              <a:t>Suksessfaktorer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84261-62E4-4C8E-8AAB-BC500503F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297" y="1294108"/>
            <a:ext cx="5413972" cy="5405456"/>
          </a:xfrm>
        </p:spPr>
        <p:txBody>
          <a:bodyPr anchor="t">
            <a:normAutofit/>
          </a:bodyPr>
          <a:lstStyle/>
          <a:p>
            <a:r>
              <a:rPr lang="en-US" sz="2000" dirty="0" err="1"/>
              <a:t>Før</a:t>
            </a:r>
            <a:r>
              <a:rPr lang="en-US" sz="2000" dirty="0"/>
              <a:t> </a:t>
            </a:r>
            <a:r>
              <a:rPr lang="en-US" sz="2000" dirty="0" err="1"/>
              <a:t>læretiden</a:t>
            </a:r>
            <a:endParaRPr lang="en-US" sz="2000" dirty="0"/>
          </a:p>
          <a:p>
            <a:r>
              <a:rPr lang="en-US" sz="2000" dirty="0" err="1"/>
              <a:t>Skolebesøk</a:t>
            </a:r>
            <a:r>
              <a:rPr lang="en-US" sz="2000" dirty="0"/>
              <a:t>, roller og </a:t>
            </a:r>
            <a:r>
              <a:rPr lang="en-US" sz="2000" dirty="0" err="1"/>
              <a:t>forventninger</a:t>
            </a:r>
            <a:r>
              <a:rPr lang="en-US" sz="2000" dirty="0"/>
              <a:t> og </a:t>
            </a:r>
            <a:r>
              <a:rPr lang="en-US" sz="2000" dirty="0" err="1"/>
              <a:t>krav</a:t>
            </a:r>
            <a:endParaRPr lang="en-US" sz="2000" dirty="0"/>
          </a:p>
          <a:p>
            <a:r>
              <a:rPr lang="en-US" sz="2000" dirty="0"/>
              <a:t>YFF = (</a:t>
            </a:r>
            <a:r>
              <a:rPr lang="en-US" sz="2000" dirty="0" err="1"/>
              <a:t>Praksis</a:t>
            </a:r>
            <a:r>
              <a:rPr lang="en-US" sz="2000" dirty="0"/>
              <a:t> mot </a:t>
            </a:r>
            <a:r>
              <a:rPr lang="en-US" sz="2000" dirty="0" err="1"/>
              <a:t>teori</a:t>
            </a:r>
            <a:r>
              <a:rPr lang="en-US" sz="2000" dirty="0"/>
              <a:t>) </a:t>
            </a:r>
            <a:r>
              <a:rPr lang="en-US" sz="2000" dirty="0" err="1"/>
              <a:t>Tidlig</a:t>
            </a:r>
            <a:r>
              <a:rPr lang="en-US" sz="2000" dirty="0"/>
              <a:t> Formidling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r>
              <a:rPr lang="en-US" sz="2000" dirty="0" err="1"/>
              <a:t>Egnethet</a:t>
            </a:r>
            <a:r>
              <a:rPr lang="en-US" sz="2000" dirty="0"/>
              <a:t> og </a:t>
            </a:r>
            <a:r>
              <a:rPr lang="en-US" sz="2000" dirty="0" err="1"/>
              <a:t>holdning</a:t>
            </a:r>
            <a:endParaRPr lang="en-US" sz="2000" dirty="0"/>
          </a:p>
          <a:p>
            <a:r>
              <a:rPr lang="en-US" sz="2000" dirty="0" err="1"/>
              <a:t>Tilbud</a:t>
            </a:r>
            <a:r>
              <a:rPr lang="en-US" sz="2000" dirty="0"/>
              <a:t> om </a:t>
            </a:r>
            <a:r>
              <a:rPr lang="en-US" sz="2000" dirty="0" err="1"/>
              <a:t>lærlingplass</a:t>
            </a:r>
            <a:r>
              <a:rPr lang="en-US" sz="2000" dirty="0"/>
              <a:t> </a:t>
            </a:r>
            <a:r>
              <a:rPr lang="en-US" sz="2000" dirty="0" err="1"/>
              <a:t>før</a:t>
            </a:r>
            <a:r>
              <a:rPr lang="en-US" sz="2000" dirty="0"/>
              <a:t> </a:t>
            </a:r>
            <a:r>
              <a:rPr lang="en-US" sz="2000" dirty="0" err="1"/>
              <a:t>skoleslutt</a:t>
            </a:r>
            <a:endParaRPr lang="en-US" sz="2000" dirty="0"/>
          </a:p>
          <a:p>
            <a:r>
              <a:rPr lang="en-US" sz="2000" dirty="0" err="1"/>
              <a:t>Fokus</a:t>
            </a:r>
            <a:r>
              <a:rPr lang="en-US" sz="2000" dirty="0"/>
              <a:t> på </a:t>
            </a:r>
            <a:r>
              <a:rPr lang="en-US" sz="2000" dirty="0" err="1"/>
              <a:t>gode</a:t>
            </a:r>
            <a:r>
              <a:rPr lang="en-US" sz="2000" dirty="0"/>
              <a:t> </a:t>
            </a:r>
            <a:r>
              <a:rPr lang="en-US" sz="2000" dirty="0" err="1"/>
              <a:t>lærebedrifter</a:t>
            </a:r>
            <a:r>
              <a:rPr lang="en-US" sz="2000" dirty="0"/>
              <a:t> og </a:t>
            </a:r>
            <a:r>
              <a:rPr lang="en-US" sz="2000" dirty="0" err="1"/>
              <a:t>gode</a:t>
            </a:r>
            <a:r>
              <a:rPr lang="en-US" sz="2000" dirty="0"/>
              <a:t> </a:t>
            </a:r>
            <a:r>
              <a:rPr lang="en-US" sz="2000" dirty="0" err="1"/>
              <a:t>faglige</a:t>
            </a:r>
            <a:r>
              <a:rPr lang="en-US" sz="2000" dirty="0"/>
              <a:t> </a:t>
            </a:r>
            <a:r>
              <a:rPr lang="en-US" sz="2000" dirty="0" err="1"/>
              <a:t>veiledere</a:t>
            </a:r>
            <a:r>
              <a:rPr lang="en-US" sz="2000" dirty="0"/>
              <a:t>.  </a:t>
            </a:r>
            <a:r>
              <a:rPr lang="en-US" sz="2000" dirty="0" err="1"/>
              <a:t>Stillingsinstruks</a:t>
            </a:r>
            <a:r>
              <a:rPr lang="en-US" sz="2000" dirty="0"/>
              <a:t> på </a:t>
            </a:r>
            <a:r>
              <a:rPr lang="en-US" sz="2000" dirty="0" err="1"/>
              <a:t>lærling</a:t>
            </a:r>
            <a:r>
              <a:rPr lang="en-US" sz="2000" dirty="0"/>
              <a:t> med </a:t>
            </a:r>
            <a:r>
              <a:rPr lang="en-US" sz="2000" dirty="0" err="1"/>
              <a:t>trinnvis</a:t>
            </a:r>
            <a:r>
              <a:rPr lang="en-US" sz="2000" dirty="0"/>
              <a:t> faglig </a:t>
            </a:r>
            <a:r>
              <a:rPr lang="en-US" sz="2000" dirty="0" err="1"/>
              <a:t>opplæring</a:t>
            </a:r>
            <a:r>
              <a:rPr lang="en-US" sz="2000" dirty="0"/>
              <a:t> på </a:t>
            </a:r>
            <a:r>
              <a:rPr lang="en-US" sz="2000" dirty="0" err="1"/>
              <a:t>fartøy</a:t>
            </a:r>
            <a:endParaRPr lang="en-US" sz="2000" dirty="0"/>
          </a:p>
          <a:p>
            <a:r>
              <a:rPr lang="nb-NO" sz="2000" dirty="0"/>
              <a:t>Inkludering, sosialisering, mestring og bli sett</a:t>
            </a:r>
          </a:p>
          <a:p>
            <a:r>
              <a:rPr lang="nb-NO" sz="2000" dirty="0"/>
              <a:t>OKNN - Tett på, tilrettelegging og veiledning </a:t>
            </a:r>
            <a:r>
              <a:rPr lang="nb-NO" sz="2000" dirty="0" err="1"/>
              <a:t>olk</a:t>
            </a:r>
            <a:r>
              <a:rPr lang="nb-NO" sz="2000" dirty="0"/>
              <a:t> web og FP møter</a:t>
            </a:r>
          </a:p>
          <a:p>
            <a:r>
              <a:rPr lang="nb-NO" sz="2000" dirty="0"/>
              <a:t>Fagprøven som en positiv opplevelse og tydelig planlegging i forkant gir -  0 - stryk</a:t>
            </a:r>
          </a:p>
          <a:p>
            <a:r>
              <a:rPr lang="nb-NO" sz="2000" dirty="0"/>
              <a:t>Fremsnakking av karrieremuligheter videre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nb-NO" sz="1100" dirty="0"/>
          </a:p>
          <a:p>
            <a:endParaRPr lang="nb-NO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10518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fisk, rød, piggfinne">
            <a:extLst>
              <a:ext uri="{FF2B5EF4-FFF2-40B4-BE49-F238E27FC236}">
                <a16:creationId xmlns:a16="http://schemas.microsoft.com/office/drawing/2014/main" id="{075724D9-7A40-9D50-853D-68206218B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327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3C16BB5-A48C-4D3B-99D5-EF51C1D7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59" y="1112364"/>
            <a:ext cx="5305429" cy="129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Jenter</a:t>
            </a:r>
            <a:r>
              <a:rPr lang="en-US" sz="4400" dirty="0"/>
              <a:t> i maritime </a:t>
            </a:r>
            <a:r>
              <a:rPr lang="en-US" sz="4400"/>
              <a:t>yrker</a:t>
            </a:r>
            <a:endParaRPr lang="en-US" sz="4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B7EBA1-66CA-3B25-3AA9-A1E860E4E29B}"/>
              </a:ext>
            </a:extLst>
          </p:cNvPr>
          <p:cNvSpPr txBox="1"/>
          <p:nvPr/>
        </p:nvSpPr>
        <p:spPr>
          <a:xfrm>
            <a:off x="6409853" y="2871982"/>
            <a:ext cx="578214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 </a:t>
            </a:r>
            <a:r>
              <a:rPr lang="en-US" sz="2000" dirty="0" err="1"/>
              <a:t>nyhet</a:t>
            </a:r>
            <a:r>
              <a:rPr lang="en-US" sz="2000" dirty="0"/>
              <a:t> eller </a:t>
            </a:r>
            <a:r>
              <a:rPr lang="en-US" sz="2000" dirty="0" err="1"/>
              <a:t>selvfølge</a:t>
            </a:r>
            <a:r>
              <a:rPr lang="en-US" sz="2000" dirty="0"/>
              <a:t> i 2022?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 </a:t>
            </a:r>
            <a:r>
              <a:rPr lang="en-US" sz="2000" dirty="0" err="1"/>
              <a:t>avis</a:t>
            </a:r>
            <a:r>
              <a:rPr lang="en-US" sz="2000" dirty="0"/>
              <a:t> </a:t>
            </a:r>
            <a:r>
              <a:rPr lang="en-US" sz="2000" dirty="0" err="1"/>
              <a:t>oppslag</a:t>
            </a:r>
            <a:r>
              <a:rPr lang="en-US" sz="2000" dirty="0"/>
              <a:t> </a:t>
            </a:r>
            <a:r>
              <a:rPr lang="en-US" sz="2000" dirty="0" err="1"/>
              <a:t>skremt</a:t>
            </a:r>
            <a:r>
              <a:rPr lang="en-US" sz="2000" dirty="0"/>
              <a:t> </a:t>
            </a:r>
            <a:r>
              <a:rPr lang="en-US" sz="2000" dirty="0" err="1"/>
              <a:t>vekk</a:t>
            </a:r>
            <a:r>
              <a:rPr lang="en-US" sz="2000" dirty="0"/>
              <a:t> </a:t>
            </a:r>
            <a:r>
              <a:rPr lang="en-US" sz="2000" dirty="0" err="1"/>
              <a:t>jenter</a:t>
            </a:r>
            <a:r>
              <a:rPr lang="en-US" sz="2000" dirty="0"/>
              <a:t> fra </a:t>
            </a:r>
            <a:r>
              <a:rPr lang="en-US" sz="2000" dirty="0" err="1"/>
              <a:t>næring</a:t>
            </a:r>
            <a:r>
              <a:rPr lang="en-US" sz="20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Krav til lærebedriften / </a:t>
            </a:r>
            <a:r>
              <a:rPr lang="en-US" sz="2000" dirty="0" err="1"/>
              <a:t>fartøy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0 </a:t>
            </a:r>
            <a:r>
              <a:rPr lang="en-US" sz="2000" dirty="0" err="1"/>
              <a:t>toleranse</a:t>
            </a:r>
            <a:r>
              <a:rPr lang="en-US" sz="2000" dirty="0"/>
              <a:t> for mobbing / </a:t>
            </a:r>
            <a:r>
              <a:rPr lang="en-US" sz="2000" dirty="0" err="1"/>
              <a:t>uønsket</a:t>
            </a:r>
            <a:r>
              <a:rPr lang="en-US" sz="2000" dirty="0"/>
              <a:t> oppmerksomhet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Lik</a:t>
            </a:r>
            <a:r>
              <a:rPr lang="en-US" sz="2000" dirty="0"/>
              <a:t> </a:t>
            </a:r>
            <a:r>
              <a:rPr lang="en-US" sz="2000" dirty="0" err="1"/>
              <a:t>tilrette</a:t>
            </a:r>
            <a:r>
              <a:rPr lang="en-US" sz="2000" dirty="0"/>
              <a:t> legging som gutter i </a:t>
            </a:r>
            <a:r>
              <a:rPr lang="en-US" sz="2000" dirty="0" err="1"/>
              <a:t>læretiden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Rederier</a:t>
            </a:r>
            <a:r>
              <a:rPr lang="en-US" sz="2000" dirty="0"/>
              <a:t> ønsker </a:t>
            </a:r>
            <a:r>
              <a:rPr lang="en-US" sz="2000" dirty="0" err="1"/>
              <a:t>jenter</a:t>
            </a:r>
            <a:r>
              <a:rPr lang="en-US" sz="2000" dirty="0"/>
              <a:t> </a:t>
            </a:r>
            <a:r>
              <a:rPr lang="en-US" sz="2000" dirty="0" err="1"/>
              <a:t>velkommen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768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5C3462B4-EAC1-4706-9F74-386CE42D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4" b="21150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3C16BB5-A48C-4D3B-99D5-EF51C1D7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360219"/>
            <a:ext cx="4819952" cy="1311563"/>
          </a:xfrm>
        </p:spPr>
        <p:txBody>
          <a:bodyPr>
            <a:normAutofit/>
          </a:bodyPr>
          <a:lstStyle/>
          <a:p>
            <a:r>
              <a:rPr lang="nb-NO" dirty="0"/>
              <a:t>Utfordringer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84261-62E4-4C8E-8AAB-BC500503F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536" y="1671782"/>
            <a:ext cx="5659463" cy="4381884"/>
          </a:xfrm>
        </p:spPr>
        <p:txBody>
          <a:bodyPr anchor="t">
            <a:normAutofit/>
          </a:bodyPr>
          <a:lstStyle/>
          <a:p>
            <a:r>
              <a:rPr lang="nb-NO" sz="2000" dirty="0"/>
              <a:t>Omstilling fra skole og til hverdagen i arbeidslivet</a:t>
            </a:r>
          </a:p>
          <a:p>
            <a:r>
              <a:rPr lang="nb-NO" sz="2000" dirty="0"/>
              <a:t>Egnethet for turnus og hav generelt</a:t>
            </a:r>
          </a:p>
          <a:p>
            <a:r>
              <a:rPr lang="nb-NO" sz="2000" dirty="0"/>
              <a:t>Strukturering i fiskeflåten</a:t>
            </a:r>
          </a:p>
          <a:p>
            <a:r>
              <a:rPr lang="nb-NO" sz="2000" dirty="0"/>
              <a:t>Rus / nye krav til helse</a:t>
            </a:r>
          </a:p>
          <a:p>
            <a:r>
              <a:rPr lang="nb-NO" sz="2000" dirty="0" err="1"/>
              <a:t>Dropout</a:t>
            </a:r>
            <a:r>
              <a:rPr lang="nb-NO" sz="2000" dirty="0"/>
              <a:t> pga endret interesse osv.</a:t>
            </a:r>
          </a:p>
          <a:p>
            <a:r>
              <a:rPr lang="nb-NO" sz="2000" dirty="0"/>
              <a:t>Plan B. (Når det ikke ble som det skulle)</a:t>
            </a:r>
          </a:p>
          <a:p>
            <a:r>
              <a:rPr lang="nb-NO" sz="2000" dirty="0"/>
              <a:t>Skolestruktur og dimensjonering av skole. -&gt;Ungdom velger yrkesvei etter lønn og trygghet</a:t>
            </a:r>
          </a:p>
          <a:p>
            <a:r>
              <a:rPr lang="nb-NO" sz="2000" dirty="0"/>
              <a:t>Rekruttering til maritim næring / andre veier inn</a:t>
            </a:r>
          </a:p>
          <a:p>
            <a:r>
              <a:rPr lang="nb-NO" sz="2000" dirty="0"/>
              <a:t>Skader.</a:t>
            </a:r>
          </a:p>
          <a:p>
            <a:r>
              <a:rPr lang="nb-NO" sz="2000" dirty="0"/>
              <a:t>Krav om risikoanalyse på lærlinger u/18 år</a:t>
            </a:r>
            <a:br>
              <a:rPr lang="nb-NO" sz="2000" dirty="0"/>
            </a:br>
            <a:endParaRPr lang="nb-NO" sz="2000" dirty="0"/>
          </a:p>
          <a:p>
            <a:endParaRPr lang="nb-NO" sz="1500" dirty="0"/>
          </a:p>
          <a:p>
            <a:endParaRPr lang="nb-NO" sz="1500" dirty="0"/>
          </a:p>
          <a:p>
            <a:endParaRPr lang="nb-NO" sz="1500" dirty="0"/>
          </a:p>
          <a:p>
            <a:endParaRPr lang="nb-NO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36393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BA2FC5D-2217-4791-9B1E-BACD3A59B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322BE35-CC95-F475-59BF-98EDA1ECFD6C}"/>
              </a:ext>
            </a:extLst>
          </p:cNvPr>
          <p:cNvSpPr txBox="1"/>
          <p:nvPr/>
        </p:nvSpPr>
        <p:spPr>
          <a:xfrm>
            <a:off x="5912604" y="5695627"/>
            <a:ext cx="527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Morgendagens fagarbeider.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2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 descr="Et bilde som inneholder båt, vann, utendørs&#10;&#10;Automatisk generert beskrivelse">
            <a:extLst>
              <a:ext uri="{FF2B5EF4-FFF2-40B4-BE49-F238E27FC236}">
                <a16:creationId xmlns:a16="http://schemas.microsoft.com/office/drawing/2014/main" id="{3FCC3631-CCB6-F4CE-1913-2E1693A85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9" b="18012"/>
          <a:stretch/>
        </p:blipFill>
        <p:spPr>
          <a:xfrm>
            <a:off x="20" y="0"/>
            <a:ext cx="12191980" cy="689868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3383C2B-F5D6-B0A2-A539-AF9D9FEC2E65}"/>
              </a:ext>
            </a:extLst>
          </p:cNvPr>
          <p:cNvSpPr txBox="1"/>
          <p:nvPr/>
        </p:nvSpPr>
        <p:spPr>
          <a:xfrm>
            <a:off x="6160576" y="5615709"/>
            <a:ext cx="547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Resultatet av ung kompetanse i næring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sikrer ny kompetanse til bedrift.</a:t>
            </a:r>
          </a:p>
        </p:txBody>
      </p:sp>
    </p:spTree>
    <p:extLst>
      <p:ext uri="{BB962C8B-B14F-4D97-AF65-F5344CB8AC3E}">
        <p14:creationId xmlns:p14="http://schemas.microsoft.com/office/powerpoint/2010/main" val="310885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 descr="Et bilde som inneholder himmel, båt, utendørs, vann&#10;&#10;Automatisk generert beskrivelse">
            <a:extLst>
              <a:ext uri="{FF2B5EF4-FFF2-40B4-BE49-F238E27FC236}">
                <a16:creationId xmlns:a16="http://schemas.microsoft.com/office/drawing/2014/main" id="{53546786-8A62-43F9-9EFB-264E90F6B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7" b="60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 descr="Et bilde som inneholder båt, vann, utendørs, himmel&#10;&#10;Automatisk generert beskrivelse">
            <a:extLst>
              <a:ext uri="{FF2B5EF4-FFF2-40B4-BE49-F238E27FC236}">
                <a16:creationId xmlns:a16="http://schemas.microsoft.com/office/drawing/2014/main" id="{1B1CB541-EB5A-45C9-BA2A-A52027310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8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 descr="Et bilde som inneholder tekst, transport&#10;&#10;Automatisk generert beskrivelse">
            <a:extLst>
              <a:ext uri="{FF2B5EF4-FFF2-40B4-BE49-F238E27FC236}">
                <a16:creationId xmlns:a16="http://schemas.microsoft.com/office/drawing/2014/main" id="{CC04A6E9-BE32-46C3-87F1-5FAB71FDC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r="8754" b="-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D5FDC99-EAA9-462D-AA7C-87895DB41F4F}"/>
              </a:ext>
            </a:extLst>
          </p:cNvPr>
          <p:cNvSpPr txBox="1"/>
          <p:nvPr/>
        </p:nvSpPr>
        <p:spPr>
          <a:xfrm>
            <a:off x="3785420" y="4880242"/>
            <a:ext cx="528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527867C-96C3-3F2E-18E7-30DB9F7A47C7}"/>
              </a:ext>
            </a:extLst>
          </p:cNvPr>
          <p:cNvSpPr txBox="1"/>
          <p:nvPr/>
        </p:nvSpPr>
        <p:spPr>
          <a:xfrm>
            <a:off x="7198963" y="592763"/>
            <a:ext cx="49930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Verdens mest spennende arbeidsplass.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</a:rPr>
              <a:t>Takk for tiden.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736742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B30"/>
      </a:dk2>
      <a:lt2>
        <a:srgbClr val="F0F3F1"/>
      </a:lt2>
      <a:accent1>
        <a:srgbClr val="C34DA3"/>
      </a:accent1>
      <a:accent2>
        <a:srgbClr val="A03BB1"/>
      </a:accent2>
      <a:accent3>
        <a:srgbClr val="814DC3"/>
      </a:accent3>
      <a:accent4>
        <a:srgbClr val="4B49B7"/>
      </a:accent4>
      <a:accent5>
        <a:srgbClr val="4D7BC3"/>
      </a:accent5>
      <a:accent6>
        <a:srgbClr val="3B9BB1"/>
      </a:accent6>
      <a:hlink>
        <a:srgbClr val="3F5C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243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Elephant</vt:lpstr>
      <vt:lpstr>BrushVTI</vt:lpstr>
      <vt:lpstr>Office-tema</vt:lpstr>
      <vt:lpstr>PowerPoint-presentasjon</vt:lpstr>
      <vt:lpstr>Suksessfaktorer</vt:lpstr>
      <vt:lpstr>Jenter i maritime yrker</vt:lpstr>
      <vt:lpstr>Utfordringer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Bjørn-Willy Hansen</dc:creator>
  <cp:lastModifiedBy>Camilla Skappel Vidnes</cp:lastModifiedBy>
  <cp:revision>15</cp:revision>
  <dcterms:created xsi:type="dcterms:W3CDTF">2021-12-03T09:47:54Z</dcterms:created>
  <dcterms:modified xsi:type="dcterms:W3CDTF">2022-12-07T11:27:03Z</dcterms:modified>
</cp:coreProperties>
</file>